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7" r:id="rId12"/>
    <p:sldId id="27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cheslav Koltakov" initials="VK" lastIdx="2" clrIdx="0">
    <p:extLst>
      <p:ext uri="{19B8F6BF-5375-455C-9EA6-DF929625EA0E}">
        <p15:presenceInfo xmlns:p15="http://schemas.microsoft.com/office/powerpoint/2012/main" userId="9862e74d4899c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223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0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Отчет по вакцинации телят позволяет проконтролировать выполнение протокола вакцинации молодняка и избежать потерь в </a:t>
            </a:r>
            <a:r>
              <a:rPr lang="ru" dirty="0" smtClean="0"/>
              <a:t>будущем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60771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Лактационные кривые помогают оценить работу нашего рациона</a:t>
            </a:r>
          </a:p>
        </p:txBody>
      </p:sp>
    </p:spTree>
    <p:extLst>
      <p:ext uri="{BB962C8B-B14F-4D97-AF65-F5344CB8AC3E}">
        <p14:creationId xmlns:p14="http://schemas.microsoft.com/office/powerpoint/2010/main" val="226405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90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На текущий момент занимает лидирующие позиции в США и в мире</a:t>
            </a:r>
          </a:p>
        </p:txBody>
      </p:sp>
    </p:spTree>
    <p:extLst>
      <p:ext uri="{BB962C8B-B14F-4D97-AF65-F5344CB8AC3E}">
        <p14:creationId xmlns:p14="http://schemas.microsoft.com/office/powerpoint/2010/main" val="258904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В России активно развивается за последние 2 года было установлено более 50 копий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20184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1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4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Создав технологическую карту мы программируем ее в базу данных, набор отчетов позволяет нам </a:t>
            </a:r>
            <a:r>
              <a:rPr lang="ru" dirty="0" smtClean="0"/>
              <a:t>контролировать </a:t>
            </a:r>
            <a:r>
              <a:rPr lang="ru" dirty="0"/>
              <a:t>работу исполнителей и анализировать результаты нашей работы с целью улучшения</a:t>
            </a:r>
          </a:p>
        </p:txBody>
      </p:sp>
    </p:spTree>
    <p:extLst>
      <p:ext uri="{BB962C8B-B14F-4D97-AF65-F5344CB8AC3E}">
        <p14:creationId xmlns:p14="http://schemas.microsoft.com/office/powerpoint/2010/main" val="34459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Пример технологической карты, гибкий конструктор программы позволяет нам завести любую технологическую карту с учетом пожеланий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127898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Отчет о </a:t>
            </a:r>
            <a:r>
              <a:rPr lang="ru" dirty="0" smtClean="0"/>
              <a:t>доении </a:t>
            </a:r>
            <a:r>
              <a:rPr lang="ru" dirty="0"/>
              <a:t>позволяет не находясь круглые сутки на дойке контролировать работу каждой доярки.</a:t>
            </a:r>
          </a:p>
        </p:txBody>
      </p:sp>
    </p:spTree>
    <p:extLst>
      <p:ext uri="{BB962C8B-B14F-4D97-AF65-F5344CB8AC3E}">
        <p14:creationId xmlns:p14="http://schemas.microsoft.com/office/powerpoint/2010/main" val="18722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Графики по воспроизводству позволяют видеть, когда происходит первое осеменение, когда проверка, какой результат мы получаем</a:t>
            </a:r>
          </a:p>
        </p:txBody>
      </p:sp>
    </p:spTree>
    <p:extLst>
      <p:ext uri="{BB962C8B-B14F-4D97-AF65-F5344CB8AC3E}">
        <p14:creationId xmlns:p14="http://schemas.microsoft.com/office/powerpoint/2010/main" val="25824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789650"/>
            <a:ext cx="7772400" cy="156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стадом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Dairy Comp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  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050"/>
            <a:ext cx="2209229" cy="115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профилактики молодняка</a:t>
            </a:r>
            <a:endParaRPr lang="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30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335" y="872764"/>
            <a:ext cx="5437924" cy="3240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71753" y="3900100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при вакцинации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732176" y="23171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30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162" y="1159850"/>
            <a:ext cx="7183673" cy="304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30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704050" y="1849837"/>
            <a:ext cx="5759700" cy="24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+79038617523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dc305@dc305.ru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skype: slawic.koltakov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г.Липецк, 398006, ул.Краснозаводская, 1-309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 txBox="1"/>
          <p:nvPr/>
        </p:nvSpPr>
        <p:spPr>
          <a:xfrm>
            <a:off x="2704050" y="1310175"/>
            <a:ext cx="3735900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endParaRPr lang="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DairyComp 305 в </a:t>
            </a:r>
            <a:r>
              <a:rPr lang="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418155" y="1399074"/>
            <a:ext cx="5759700" cy="24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отрасли</a:t>
            </a:r>
          </a:p>
          <a:p>
            <a:pPr marL="457200" lvl="0" indent="-381000"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лет на рынке</a:t>
            </a:r>
          </a:p>
          <a:p>
            <a:pPr marL="457200" indent="-381000"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1000" rtl="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промышленных </a:t>
            </a:r>
            <a:endParaRPr lang="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lvl="0" rtl="0">
              <a:spcBef>
                <a:spcPts val="0"/>
              </a:spcBef>
              <a:buClr>
                <a:srgbClr val="FFC000"/>
              </a:buClr>
              <a:buSzPct val="100000"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 marL="457200" lvl="0" indent="-381000" rtl="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стран</a:t>
            </a:r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47" y="1323462"/>
            <a:ext cx="4497000" cy="26287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079" y="1184972"/>
            <a:ext cx="7993294" cy="335620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441843" y="1397667"/>
            <a:ext cx="5409344" cy="9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15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регион</a:t>
            </a: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ферм в </a:t>
            </a:r>
            <a:r>
              <a:rPr lang="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Белоруссии, Украине</a:t>
            </a: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110 000 дойных коров</a:t>
            </a: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3 000 т./сутки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DairyComp 305?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696275" y="1493775"/>
            <a:ext cx="6025500" cy="2379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и комфорт </a:t>
            </a:r>
            <a:r>
              <a:rPr lang="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использовании</a:t>
            </a: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настройки</a:t>
            </a: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</a:t>
            </a: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с доильными системами</a:t>
            </a: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68300"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</a:t>
            </a: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поддержка: 24/7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1449326"/>
            <a:ext cx="3449695" cy="229979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даст вам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DairyComp 305?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034297" y="1296463"/>
            <a:ext cx="6025500" cy="2379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 точная информация о каждом животном</a:t>
            </a: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информации</a:t>
            </a: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даннных по всем возможным показателям</a:t>
            </a: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эффективности стада</a:t>
            </a: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и удобный контроль процессов на ферме</a:t>
            </a:r>
            <a:endParaRPr lang="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4" y="1325037"/>
            <a:ext cx="2346789" cy="35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7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30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0324" y="2000392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659" y="2000392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369" y="3256908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477802" y="1412446"/>
            <a:ext cx="2188396" cy="1440641"/>
          </a:xfrm>
          <a:prstGeom prst="arc">
            <a:avLst>
              <a:gd name="adj1" fmla="val 11674101"/>
              <a:gd name="adj2" fmla="val 20652756"/>
            </a:avLst>
          </a:prstGeom>
          <a:ln w="88900">
            <a:solidFill>
              <a:srgbClr val="FFC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7912416">
            <a:off x="4611958" y="2047702"/>
            <a:ext cx="1372416" cy="1440641"/>
          </a:xfrm>
          <a:prstGeom prst="arc">
            <a:avLst>
              <a:gd name="adj1" fmla="val 12708335"/>
              <a:gd name="adj2" fmla="val 19459509"/>
            </a:avLst>
          </a:prstGeom>
          <a:ln w="88900">
            <a:solidFill>
              <a:srgbClr val="FFC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3925462">
            <a:off x="3003660" y="2075826"/>
            <a:ext cx="1372416" cy="1440641"/>
          </a:xfrm>
          <a:prstGeom prst="arc">
            <a:avLst>
              <a:gd name="adj1" fmla="val 12708335"/>
              <a:gd name="adj2" fmla="val 19459509"/>
            </a:avLst>
          </a:prstGeom>
          <a:ln w="88900">
            <a:solidFill>
              <a:srgbClr val="FFC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30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4075" y="1046825"/>
            <a:ext cx="6081449" cy="37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378520" y="-36191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доении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473" y="1142268"/>
            <a:ext cx="6008674" cy="34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1894584" y="1532771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95559" y="2785686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9247" y="2860550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27532" y="2536649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97893" y="2690299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8" idx="0"/>
          </p:cNvCxnSpPr>
          <p:nvPr/>
        </p:nvCxnSpPr>
        <p:spPr>
          <a:xfrm flipV="1">
            <a:off x="3490946" y="1327915"/>
            <a:ext cx="1123514" cy="1457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614460" y="1451377"/>
            <a:ext cx="632725" cy="156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1"/>
          </p:cNvCxnSpPr>
          <p:nvPr/>
        </p:nvCxnSpPr>
        <p:spPr>
          <a:xfrm flipH="1" flipV="1">
            <a:off x="4614460" y="1327915"/>
            <a:ext cx="1141010" cy="1236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1"/>
          </p:cNvCxnSpPr>
          <p:nvPr/>
        </p:nvCxnSpPr>
        <p:spPr>
          <a:xfrm flipH="1" flipV="1">
            <a:off x="4614460" y="1327915"/>
            <a:ext cx="1511371" cy="13903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3979941" y="736396"/>
            <a:ext cx="2137987" cy="5066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Перепутанные группы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825192" y="2547218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60050" y="2842968"/>
            <a:ext cx="190774" cy="1907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endCxn id="33" idx="2"/>
          </p:cNvCxnSpPr>
          <p:nvPr/>
        </p:nvCxnSpPr>
        <p:spPr>
          <a:xfrm>
            <a:off x="960449" y="2031853"/>
            <a:ext cx="864743" cy="610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825192" y="3019395"/>
            <a:ext cx="1293870" cy="793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334140" y="1453890"/>
            <a:ext cx="2137987" cy="5066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Нарушена процедура подготовки</a:t>
            </a:r>
            <a:endParaRPr lang="ru-RU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1240119" y="3228005"/>
            <a:ext cx="2137987" cy="5066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Сухое доение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390050" y="151225"/>
            <a:ext cx="67539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блока </a:t>
            </a:r>
            <a:r>
              <a:rPr lang="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осеменение</a:t>
            </a:r>
            <a:endParaRPr lang="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09229" cy="11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38600"/>
            <a:ext cx="9144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417" y="1008625"/>
            <a:ext cx="6990906" cy="3285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Двойные фигурные скобки 1"/>
          <p:cNvSpPr/>
          <p:nvPr/>
        </p:nvSpPr>
        <p:spPr>
          <a:xfrm>
            <a:off x="1493301" y="1428456"/>
            <a:ext cx="6249496" cy="1190693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Пропущенные животные</a:t>
            </a:r>
            <a:endParaRPr lang="ru-RU" dirty="0"/>
          </a:p>
        </p:txBody>
      </p:sp>
      <p:sp>
        <p:nvSpPr>
          <p:cNvPr id="9" name="Двойные фигурные скобки 8"/>
          <p:cNvSpPr/>
          <p:nvPr/>
        </p:nvSpPr>
        <p:spPr>
          <a:xfrm>
            <a:off x="1764109" y="3269474"/>
            <a:ext cx="5912904" cy="546008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Осеменены раньше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285</Words>
  <Application>Microsoft Office PowerPoint</Application>
  <PresentationFormat>Экран 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simple-light</vt:lpstr>
      <vt:lpstr>Система управления стадом Dairy Comp 305  </vt:lpstr>
      <vt:lpstr>DairyComp 305 в мире</vt:lpstr>
      <vt:lpstr>Наши клиенты</vt:lpstr>
      <vt:lpstr>Почему DairyComp 305?</vt:lpstr>
      <vt:lpstr>Что даст вам DairyComp 305?</vt:lpstr>
      <vt:lpstr>Принцип работы</vt:lpstr>
      <vt:lpstr>Технологическая карта</vt:lpstr>
      <vt:lpstr>Отчет о доении</vt:lpstr>
      <vt:lpstr>Контроль блока воспроизводства 1-е осеменение</vt:lpstr>
      <vt:lpstr>Контроль профилактики молодняка</vt:lpstr>
      <vt:lpstr>Продуктивность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стадом DairyComp 305</dc:title>
  <dc:creator>Ломакин Сергей</dc:creator>
  <cp:lastModifiedBy>Gadget</cp:lastModifiedBy>
  <cp:revision>20</cp:revision>
  <dcterms:modified xsi:type="dcterms:W3CDTF">2016-05-23T13:09:20Z</dcterms:modified>
</cp:coreProperties>
</file>